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E4D"/>
    <a:srgbClr val="D42C47"/>
    <a:srgbClr val="79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D0-476B-4266-9F93-34A279116981}" type="datetimeFigureOut">
              <a:rPr lang="en-AU" smtClean="0"/>
              <a:t>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551C-6055-4AE7-8F6A-067376DFE8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3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D0-476B-4266-9F93-34A279116981}" type="datetimeFigureOut">
              <a:rPr lang="en-AU" smtClean="0"/>
              <a:t>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551C-6055-4AE7-8F6A-067376DFE8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22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D0-476B-4266-9F93-34A279116981}" type="datetimeFigureOut">
              <a:rPr lang="en-AU" smtClean="0"/>
              <a:t>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551C-6055-4AE7-8F6A-067376DFE8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11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D0-476B-4266-9F93-34A279116981}" type="datetimeFigureOut">
              <a:rPr lang="en-AU" smtClean="0"/>
              <a:t>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551C-6055-4AE7-8F6A-067376DFE8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9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D0-476B-4266-9F93-34A279116981}" type="datetimeFigureOut">
              <a:rPr lang="en-AU" smtClean="0"/>
              <a:t>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551C-6055-4AE7-8F6A-067376DFE8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43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D0-476B-4266-9F93-34A279116981}" type="datetimeFigureOut">
              <a:rPr lang="en-AU" smtClean="0"/>
              <a:t>1/07/2019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551C-6055-4AE7-8F6A-067376DFE8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65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D0-476B-4266-9F93-34A279116981}" type="datetimeFigureOut">
              <a:rPr lang="en-AU" smtClean="0"/>
              <a:t>1/07/2019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551C-6055-4AE7-8F6A-067376DFE8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12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D0-476B-4266-9F93-34A279116981}" type="datetimeFigureOut">
              <a:rPr lang="en-AU" smtClean="0"/>
              <a:t>1/07/2019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551C-6055-4AE7-8F6A-067376DFE8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81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D0-476B-4266-9F93-34A279116981}" type="datetimeFigureOut">
              <a:rPr lang="en-AU" smtClean="0"/>
              <a:t>1/07/2019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551C-6055-4AE7-8F6A-067376DFE8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D0-476B-4266-9F93-34A279116981}" type="datetimeFigureOut">
              <a:rPr lang="en-AU" smtClean="0"/>
              <a:t>1/07/2019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551C-6055-4AE7-8F6A-067376DFE8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66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D0-476B-4266-9F93-34A279116981}" type="datetimeFigureOut">
              <a:rPr lang="en-AU" smtClean="0"/>
              <a:t>1/07/2019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551C-6055-4AE7-8F6A-067376DFE8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76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94FD0-476B-4266-9F93-34A279116981}" type="datetimeFigureOut">
              <a:rPr lang="en-AU" smtClean="0"/>
              <a:t>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D551C-6055-4AE7-8F6A-067376DFE827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925054"/>
            <a:ext cx="7886700" cy="42519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5400" b="1" dirty="0" smtClean="0">
                <a:solidFill>
                  <a:srgbClr val="532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marL="0" indent="0">
              <a:buNone/>
            </a:pPr>
            <a:r>
              <a:rPr lang="en-AU" sz="3600" dirty="0" smtClean="0">
                <a:solidFill>
                  <a:srgbClr val="532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AU" sz="3600" dirty="0">
              <a:solidFill>
                <a:srgbClr val="532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Baptist Care (SA)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Hopkin</dc:creator>
  <cp:lastModifiedBy>Emma Hopkin</cp:lastModifiedBy>
  <cp:revision>17</cp:revision>
  <dcterms:created xsi:type="dcterms:W3CDTF">2018-06-27T07:52:13Z</dcterms:created>
  <dcterms:modified xsi:type="dcterms:W3CDTF">2019-07-01T07:16:09Z</dcterms:modified>
</cp:coreProperties>
</file>